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DDAD68C-F62F-4CC5-A84E-DE177248C6EA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8F28651-2080-4C9F-8E0A-D561B14FD5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AD68C-F62F-4CC5-A84E-DE177248C6EA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28651-2080-4C9F-8E0A-D561B14FD5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AD68C-F62F-4CC5-A84E-DE177248C6EA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28651-2080-4C9F-8E0A-D561B14FD5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DDAD68C-F62F-4CC5-A84E-DE177248C6EA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28651-2080-4C9F-8E0A-D561B14FD5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DDAD68C-F62F-4CC5-A84E-DE177248C6EA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8F28651-2080-4C9F-8E0A-D561B14FD54C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DDAD68C-F62F-4CC5-A84E-DE177248C6EA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8F28651-2080-4C9F-8E0A-D561B14FD5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DDAD68C-F62F-4CC5-A84E-DE177248C6EA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8F28651-2080-4C9F-8E0A-D561B14FD54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AD68C-F62F-4CC5-A84E-DE177248C6EA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28651-2080-4C9F-8E0A-D561B14FD5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DDAD68C-F62F-4CC5-A84E-DE177248C6EA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8F28651-2080-4C9F-8E0A-D561B14FD5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DDAD68C-F62F-4CC5-A84E-DE177248C6EA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8F28651-2080-4C9F-8E0A-D561B14FD54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DDAD68C-F62F-4CC5-A84E-DE177248C6EA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8F28651-2080-4C9F-8E0A-D561B14FD54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DDAD68C-F62F-4CC5-A84E-DE177248C6EA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8F28651-2080-4C9F-8E0A-D561B14FD54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Indirect Measurement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Nahdir</a:t>
            </a:r>
            <a:r>
              <a:rPr lang="en-US" dirty="0" smtClean="0"/>
              <a:t> Austin </a:t>
            </a:r>
          </a:p>
          <a:p>
            <a:r>
              <a:rPr lang="en-US" dirty="0" smtClean="0"/>
              <a:t>Honors Physics </a:t>
            </a:r>
          </a:p>
          <a:p>
            <a:r>
              <a:rPr lang="en-US" dirty="0" smtClean="0"/>
              <a:t>Period 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Indirect Measurement?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Indirect measurement uses different mathematical techniques to find a measurement when direct measurement is not possible.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Pythagorean Theorem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Indirect Measurements can be obtained through using the Pythagorean theorem. </a:t>
            </a:r>
          </a:p>
          <a:p>
            <a:r>
              <a:rPr lang="en-US" dirty="0" smtClean="0"/>
              <a:t>The formula for this theorem is </a:t>
            </a:r>
            <a:r>
              <a:rPr lang="en-US" i="1" dirty="0" smtClean="0"/>
              <a:t>a</a:t>
            </a:r>
            <a:r>
              <a:rPr lang="en-US" baseline="30000" dirty="0" smtClean="0"/>
              <a:t>2</a:t>
            </a:r>
            <a:r>
              <a:rPr lang="en-US" dirty="0" smtClean="0"/>
              <a:t> + </a:t>
            </a:r>
            <a:r>
              <a:rPr lang="en-US" i="1" dirty="0" smtClean="0"/>
              <a:t>b</a:t>
            </a:r>
            <a:r>
              <a:rPr lang="en-US" baseline="30000" dirty="0" smtClean="0"/>
              <a:t>2</a:t>
            </a:r>
            <a:r>
              <a:rPr lang="en-US" dirty="0" smtClean="0"/>
              <a:t> = </a:t>
            </a:r>
            <a:r>
              <a:rPr lang="en-US" i="1" dirty="0" smtClean="0"/>
              <a:t>c</a:t>
            </a:r>
            <a:r>
              <a:rPr lang="en-US" baseline="30000" dirty="0" smtClean="0"/>
              <a:t>2</a:t>
            </a:r>
            <a:r>
              <a:rPr lang="en-US" dirty="0" smtClean="0"/>
              <a:t> where a and b are the sides and c is the hypotenuse. </a:t>
            </a:r>
          </a:p>
          <a:p>
            <a:r>
              <a:rPr lang="en-US" dirty="0" smtClean="0"/>
              <a:t>Two sides are required in order to used this theorem. </a:t>
            </a:r>
          </a:p>
        </p:txBody>
      </p:sp>
      <p:pic>
        <p:nvPicPr>
          <p:cNvPr id="9" name="Content Placeholder 8" descr="PHYTHA%20GORAS%20360w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752600"/>
            <a:ext cx="4381500" cy="35052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Trigonometry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Trigonometry is a branch of math focused primarily on triangles and triangulation. </a:t>
            </a:r>
          </a:p>
          <a:p>
            <a:r>
              <a:rPr lang="en-US" sz="2000" dirty="0" smtClean="0"/>
              <a:t>The three different formulas it consist of is based around sin, cosine, and tangent.</a:t>
            </a:r>
          </a:p>
          <a:p>
            <a:pPr lvl="1"/>
            <a:r>
              <a:rPr lang="en-US" sz="2000" dirty="0" smtClean="0"/>
              <a:t>Sin = opposite/hypotenuse   </a:t>
            </a:r>
          </a:p>
          <a:p>
            <a:pPr lvl="1"/>
            <a:r>
              <a:rPr lang="en-US" sz="2000" dirty="0" smtClean="0"/>
              <a:t>Cosine = </a:t>
            </a:r>
          </a:p>
          <a:p>
            <a:pPr lvl="1"/>
            <a:r>
              <a:rPr lang="en-US" sz="2000" dirty="0" smtClean="0"/>
              <a:t>Tangent = opposite/adjacent</a:t>
            </a:r>
          </a:p>
          <a:p>
            <a:pPr lvl="1"/>
            <a:endParaRPr lang="en-US" sz="2000" dirty="0"/>
          </a:p>
        </p:txBody>
      </p:sp>
      <p:pic>
        <p:nvPicPr>
          <p:cNvPr id="11" name="Content Placeholder 10" descr="noname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19600" y="1295400"/>
            <a:ext cx="4476300" cy="42672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Proportions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Proportion is a relationship between things or parts of things with respect to comparative magnitude, quantity, or degree.</a:t>
            </a:r>
          </a:p>
          <a:p>
            <a:r>
              <a:rPr lang="en-US" sz="2400" dirty="0" smtClean="0"/>
              <a:t>You can use proportion to find the measurement of an object by using the measurement of a similar object. </a:t>
            </a:r>
          </a:p>
          <a:p>
            <a:endParaRPr lang="en-US" dirty="0"/>
          </a:p>
        </p:txBody>
      </p:sp>
      <p:pic>
        <p:nvPicPr>
          <p:cNvPr id="8" name="Content Placeholder 7" descr="indirect_m6%5B1%5D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53000" y="1600200"/>
            <a:ext cx="3714466" cy="35052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Other Examples of Indirect Measurement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Measuring the distance between the earth and the sun</a:t>
            </a:r>
          </a:p>
          <a:p>
            <a:r>
              <a:rPr lang="en-US" dirty="0" smtClean="0"/>
              <a:t>Finding the value of density (mass/volume)</a:t>
            </a:r>
          </a:p>
          <a:p>
            <a:r>
              <a:rPr lang="en-US" dirty="0" smtClean="0"/>
              <a:t>Measuring the diameter of the earth.</a:t>
            </a:r>
          </a:p>
          <a:p>
            <a:r>
              <a:rPr lang="en-US" dirty="0" smtClean="0"/>
              <a:t>Finding displacement and midpoint</a:t>
            </a:r>
          </a:p>
          <a:p>
            <a:r>
              <a:rPr lang="en-US" dirty="0" smtClean="0"/>
              <a:t>Finding the velocity and speed of and object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48</TotalTime>
  <Words>202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Verve</vt:lpstr>
      <vt:lpstr>Indirect Measurement</vt:lpstr>
      <vt:lpstr>What Is Indirect Measurement?</vt:lpstr>
      <vt:lpstr>Pythagorean Theorem</vt:lpstr>
      <vt:lpstr>Trigonometry </vt:lpstr>
      <vt:lpstr>Proportions</vt:lpstr>
      <vt:lpstr>Other Examples of Indirect Measurement</vt:lpstr>
    </vt:vector>
  </TitlesOfParts>
  <Company>Drexel 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Measurement</dc:title>
  <dc:creator> </dc:creator>
  <cp:lastModifiedBy> </cp:lastModifiedBy>
  <cp:revision>5</cp:revision>
  <dcterms:created xsi:type="dcterms:W3CDTF">2009-11-06T02:11:18Z</dcterms:created>
  <dcterms:modified xsi:type="dcterms:W3CDTF">2009-11-06T03:00:03Z</dcterms:modified>
</cp:coreProperties>
</file>